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420064f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420064f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20064f3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420064f3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420064f3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420064f3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20064f3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20064f3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420064f3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420064f3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0064f3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0064f3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0064f3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0064f3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20064f3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20064f3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20064f3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20064f3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20064f3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20064f3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20064f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20064f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20064f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420064f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20064f3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20064f3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20064f3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20064f3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20064f3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20064f3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20064f3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20064f3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420064f3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420064f3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20064f3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20064f3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howto/howto_js_filter_elements.asp" TargetMode="External"/><Relationship Id="rId4" Type="http://schemas.openxmlformats.org/officeDocument/2006/relationships/hyperlink" Target="http://yiotis.net/filterizr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wsfuller/html5-css3-class/blob/master/class-resources/lectures/week-6/Lecture%206_%20GitHub%20and%20CDNs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verr.co/" TargetMode="External"/><Relationship Id="rId4" Type="http://schemas.openxmlformats.org/officeDocument/2006/relationships/hyperlink" Target="https://www.w3schools.com/howto/howto_css_fullscreen_video.asp" TargetMode="External"/><Relationship Id="rId5" Type="http://schemas.openxmlformats.org/officeDocument/2006/relationships/hyperlink" Target="https://www.htmlgoodies.com/html5/client/how-to-embed-video-using-html5.html" TargetMode="External"/><Relationship Id="rId6" Type="http://schemas.openxmlformats.org/officeDocument/2006/relationships/hyperlink" Target="https://developer.mozilla.org/en-US/docs/Web/HTML/Element/video" TargetMode="External"/><Relationship Id="rId7" Type="http://schemas.openxmlformats.org/officeDocument/2006/relationships/hyperlink" Target="https://developer.mozilla.org/en-US/docs/Web/HTML/Supported_media_format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spotify.com/documentation/widg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Video &amp; Filtering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Spotify Embed Code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13" y="152400"/>
            <a:ext cx="6948619" cy="41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Player done!!!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25" y="152400"/>
            <a:ext cx="5425997" cy="41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867275" y="1640275"/>
            <a:ext cx="4062900" cy="226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25" y="1640275"/>
            <a:ext cx="4072374" cy="22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YouTube Videos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1055800" y="1567550"/>
            <a:ext cx="789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HTML file called “youtube-video.html”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“youtube-video.html”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(YouTube Video)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YouTube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Search for a video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Click on video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Find the Share button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Click Embed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Copy Embed Video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Paste in your site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for YouTube video embed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95825"/>
            <a:ext cx="78486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7225"/>
            <a:ext cx="3179700" cy="1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50" y="1124525"/>
            <a:ext cx="3610186" cy="30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Video embed ermahgerd!!!!!!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00" y="405025"/>
            <a:ext cx="6936000" cy="39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Filtering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Filtering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1084075" y="1567550"/>
            <a:ext cx="76449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HTML file called “javascript-filtering.html”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“javascript-filtering.html”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(JS Filtering)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Inside /assets/images make a new folder called /filter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/assets/images/filter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Copy the thumbnail images from /assets/images/lightbox over to /assets/images/filter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“How to Filter Elements - W3Schools”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HTML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Rename Categories with kittens, other, and puppies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Update the filterable elements code to use correct images and categories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CSS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Make sure images are responsive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JavaScript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Optional Plugin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now have a working JavaScript filter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13" y="304800"/>
            <a:ext cx="4000574" cy="4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 on finishing your sites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Come to class with questions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week is an open lab for help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75" y="1460250"/>
            <a:ext cx="4561625" cy="24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GitHub Page URL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have submitted your GitHub Pages URL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you are unsure this was covered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Lecture 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 to your Repo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Click Settings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Scroll down to the section that says GitHub Pages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Under the “Source” section there’s a dropdown that says “none”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Click and select “master branch”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Click Save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Wait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When ready you will see a green section and a URL that is what you need to send to 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 overview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2667775" y="1539400"/>
            <a:ext cx="4145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 5 Video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Embed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YouTube Embed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JavaScript Filter Plugin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Optional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Bootstrap Columns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CSS Positioning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Slick Carousel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■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jQuery Add/Remove Classes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75" y="143750"/>
            <a:ext cx="6474650" cy="4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Video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up your class-directory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297500" y="1307850"/>
            <a:ext cx="73407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HTML file called “html5-video.html”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“html5-video.html”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(HTML5 Video)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folder called “video” inside of /assets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https://coverr.co/</a:t>
            </a:r>
            <a:r>
              <a:rPr lang="en"/>
              <a:t> and search for a video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“animals”, “tech”, “food”,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a video and click “DOWNLOAD FREE”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Unzip your download and place files inside of your new “video” folder inside of /assets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HTML5 Video W3Schools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HTML and CSS from here to get started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 JavaScript is optional and would be fun practice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Make sure to add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    &lt;source src="./assets/video/your-video.webm" type="video/webm" /&gt;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    &lt;source src="./assets/video/your-video.ogv" type="video/ogg" /&gt;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How to Embed Video Using HTML5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MDN Docs</a:t>
            </a:r>
            <a:r>
              <a:rPr lang="en"/>
              <a:t>, and </a:t>
            </a:r>
            <a:r>
              <a:rPr lang="en" u="sng">
                <a:solidFill>
                  <a:schemeClr val="hlink"/>
                </a:solidFill>
                <a:hlinkClick r:id="rId7"/>
              </a:rPr>
              <a:t>HTML5 Video Types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with HTML5 Videos!!!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25" y="152400"/>
            <a:ext cx="6698347" cy="41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50" y="2130075"/>
            <a:ext cx="2939575" cy="8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Spotify Widget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1046375" y="1567550"/>
            <a:ext cx="785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HTML file called “spotify-player.html”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“spotify-player.html”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(Spotify Player)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Spotify Desktop Application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Go to an album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Select More Icon &gt; Share &gt; Copy Embed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Paste Embed code into your HTML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Alternate Docs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Follow Play Button Docs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